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54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1EAC009-335D-844A-B984-BEF3B68A77D5}" type="datetimeFigureOut">
              <a:rPr lang="en-US" smtClean="0"/>
              <a:t>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A8B0379-7181-B14A-98E6-32F8DC5C5D2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gwiddle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gwiddle.co.uk</a:t>
            </a:r>
            <a:r>
              <a:rPr lang="en-US" dirty="0"/>
              <a:t>/register</a:t>
            </a:r>
          </a:p>
        </p:txBody>
      </p:sp>
    </p:spTree>
    <p:extLst>
      <p:ext uri="{BB962C8B-B14F-4D97-AF65-F5344CB8AC3E}">
        <p14:creationId xmlns:p14="http://schemas.microsoft.com/office/powerpoint/2010/main" val="19678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3.48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59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4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3.5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2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3.56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200"/>
            <a:ext cx="9144000" cy="414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1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3.5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00"/>
            <a:ext cx="9144000" cy="666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4.0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100"/>
            <a:ext cx="9144000" cy="42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7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7493" y="3130082"/>
            <a:ext cx="170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 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4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48" y="2768045"/>
            <a:ext cx="3467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your </a:t>
            </a:r>
            <a:r>
              <a:rPr lang="en-US" dirty="0" err="1" smtClean="0"/>
              <a:t>arps</a:t>
            </a:r>
            <a:r>
              <a:rPr lang="en-US" dirty="0" smtClean="0"/>
              <a:t> e-mail and it’s free</a:t>
            </a:r>
            <a:endParaRPr lang="en-US" dirty="0"/>
          </a:p>
        </p:txBody>
      </p:sp>
      <p:pic>
        <p:nvPicPr>
          <p:cNvPr id="4" name="Picture 3" descr="Screen Shot 2017-01-05 at 2.39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3389"/>
            <a:ext cx="802005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4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05 at 2.45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1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3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2.47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00"/>
            <a:ext cx="9144000" cy="40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2.50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1" y="2422904"/>
            <a:ext cx="8351520" cy="21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8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2.5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52694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Oval 2"/>
          <p:cNvSpPr/>
          <p:nvPr/>
        </p:nvSpPr>
        <p:spPr>
          <a:xfrm>
            <a:off x="8376182" y="1360116"/>
            <a:ext cx="767817" cy="675554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2.5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363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6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3.13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9144000" cy="6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5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05 at 3.45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00"/>
            <a:ext cx="9144000" cy="55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103</TotalTime>
  <Words>15</Words>
  <Application>Microsoft Office PowerPoint</Application>
  <PresentationFormat>On-screen Show (4:3)</PresentationFormat>
  <Paragraphs>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Clarity</vt:lpstr>
      <vt:lpstr>gwiddle</vt:lpstr>
      <vt:lpstr>Register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Hampshire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gwiddle</dc:title>
  <dc:creator>Ned Young</dc:creator>
  <cp:lastModifiedBy>Ned Young</cp:lastModifiedBy>
  <cp:revision>14</cp:revision>
  <dcterms:created xsi:type="dcterms:W3CDTF">2017-01-05T19:40:01Z</dcterms:created>
  <dcterms:modified xsi:type="dcterms:W3CDTF">2017-01-05T21:25:38Z</dcterms:modified>
</cp:coreProperties>
</file>